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67" r:id="rId2"/>
  </p:sldMasterIdLst>
  <p:handoutMasterIdLst>
    <p:handoutMasterId r:id="rId12"/>
  </p:handout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761240-7CD2-4E78-9BC1-B59A4D9FD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91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20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0280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5037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20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65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0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61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26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87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3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489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30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12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8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02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26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01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3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077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0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27BD60A3-6CC3-41C8-A160-E5FA05BDF32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/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0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llamo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Clase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801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fecha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el </a:t>
            </a:r>
            <a:r>
              <a:rPr lang="en-US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31 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octubre</a:t>
            </a:r>
            <a:r>
              <a:rPr lang="en-US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del 2013</a:t>
            </a:r>
            <a:endParaRPr lang="en-US" alt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5626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18: </a:t>
            </a:r>
            <a:r>
              <a:rPr lang="es-ES_tradnl" altLang="en-US" dirty="0"/>
              <a:t>¿Escuchas música en casa?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dirty="0" err="1"/>
              <a:t>Give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opposite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workd</a:t>
            </a:r>
            <a:r>
              <a:rPr lang="es-ES_tradnl" altLang="en-US" dirty="0" smtClean="0"/>
              <a:t> (10 total)</a:t>
            </a:r>
            <a:endParaRPr lang="es-ES_tradnl" alt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Nota buena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Fácil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ambicioso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serio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 smtClean="0"/>
              <a:t>interesante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95502"/>
            <a:ext cx="13181013" cy="741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28600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71806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i="1" dirty="0" err="1" smtClean="0">
                <a:solidFill>
                  <a:srgbClr val="800080"/>
                </a:solidFill>
                <a:latin typeface="Verdana" pitchFamily="34" charset="0"/>
              </a:rPr>
              <a:t>After</a:t>
            </a:r>
            <a:r>
              <a:rPr lang="es-ES_tradnl" altLang="en-US" sz="2800" i="1" dirty="0" smtClean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800080"/>
                </a:solidFill>
                <a:latin typeface="Verdana" pitchFamily="34" charset="0"/>
              </a:rPr>
              <a:t>classes</a:t>
            </a:r>
            <a:endParaRPr lang="es-ES_tradnl" altLang="en-US" sz="2800" i="1" dirty="0" smtClean="0">
              <a:solidFill>
                <a:srgbClr val="800080"/>
              </a:solidFill>
              <a:latin typeface="Verdana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468550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0000FF"/>
                </a:solidFill>
              </a:rPr>
              <a:t>Después-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r>
              <a:rPr lang="es-ES_tradnl" sz="3200" b="1" dirty="0" smtClean="0">
                <a:solidFill>
                  <a:srgbClr val="0000FF"/>
                </a:solidFill>
              </a:rPr>
              <a:t>Lejos de-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r>
              <a:rPr lang="es-ES_tradnl" sz="3200" b="1" dirty="0" smtClean="0">
                <a:solidFill>
                  <a:srgbClr val="0000FF"/>
                </a:solidFill>
              </a:rPr>
              <a:t>Cerca de-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endParaRPr lang="es-ES_tradnl" sz="3200" b="1" dirty="0" smtClean="0">
              <a:solidFill>
                <a:srgbClr val="0000FF"/>
              </a:solidFill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7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-61688"/>
            <a:ext cx="12496800" cy="75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00"/>
                </a:solidFill>
              </a:rPr>
              <a:t>La </a:t>
            </a:r>
            <a:r>
              <a:rPr lang="en-US" sz="2400" dirty="0" err="1" smtClean="0">
                <a:solidFill>
                  <a:srgbClr val="003300"/>
                </a:solidFill>
              </a:rPr>
              <a:t>Papeleria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31886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La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(el)</a:t>
            </a:r>
            <a:r>
              <a:rPr lang="es-ES_tradnl" altLang="en-US" sz="2200" b="1" smtClean="0">
                <a:solidFill>
                  <a:srgbClr val="800080"/>
                </a:solidFill>
              </a:rPr>
              <a:t> empleada</a:t>
            </a:r>
            <a:r>
              <a:rPr lang="es-ES_tradnl" altLang="en-US" sz="2200" i="1" smtClean="0">
                <a:solidFill>
                  <a:srgbClr val="800080"/>
                </a:solidFill>
              </a:rPr>
              <a:t>(o)</a:t>
            </a:r>
            <a:endParaRPr lang="es-ES_tradnl" altLang="en-US" sz="2200" b="1" smtClean="0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4290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El móvil</a:t>
            </a:r>
          </a:p>
          <a:p>
            <a:pPr algn="ctr"/>
            <a:r>
              <a:rPr lang="es-ES_tradnl" altLang="en-US" sz="2200" i="1" smtClean="0">
                <a:solidFill>
                  <a:srgbClr val="800080"/>
                </a:solidFill>
              </a:rPr>
              <a:t>(el celular)</a:t>
            </a:r>
          </a:p>
        </p:txBody>
      </p:sp>
    </p:spTree>
    <p:extLst>
      <p:ext uri="{BB962C8B-B14F-4D97-AF65-F5344CB8AC3E}">
        <p14:creationId xmlns:p14="http://schemas.microsoft.com/office/powerpoint/2010/main" val="7011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395287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886200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667000" y="37338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(la pantalla)</a:t>
            </a:r>
            <a:endParaRPr lang="es-ES_tradnl" altLang="en-US" sz="2200" b="1" smtClean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917700" y="6202363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261100" y="62484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752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r>
              <a:rPr lang="es-ES_tradnl" altLang="en-US" sz="2400" b="1" dirty="0" smtClean="0">
                <a:solidFill>
                  <a:srgbClr val="800080"/>
                </a:solidFill>
              </a:rPr>
              <a:t>La computadora </a:t>
            </a:r>
            <a:r>
              <a:rPr lang="es-ES_tradnl" altLang="en-US" sz="2400" i="1" dirty="0" smtClean="0">
                <a:solidFill>
                  <a:srgbClr val="800080"/>
                </a:solidFill>
              </a:rPr>
              <a:t>(el ordenador)</a:t>
            </a:r>
            <a:endParaRPr lang="es-ES_tradnl" altLang="en-US" sz="2400" b="1" dirty="0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4876800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Mirar televisión 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(DVD)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 smtClean="0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       (programas)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Escuchar 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móvil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(por teléfono)</a:t>
            </a:r>
          </a:p>
          <a:p>
            <a:endParaRPr lang="es-ES_tradnl" altLang="en-US" sz="2200" b="1" i="1" dirty="0" smtClean="0">
              <a:solidFill>
                <a:srgbClr val="800080"/>
              </a:solidFill>
            </a:endParaRPr>
          </a:p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Textear</a:t>
            </a:r>
            <a:endParaRPr lang="es-ES_tradnl" altLang="en-US" sz="2200" b="1" dirty="0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254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40687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Usar la computadora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Navegar el Internet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Enviar correos 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electrónicos</a:t>
            </a:r>
            <a:endParaRPr lang="es-ES_tradnl" altLang="en-US" sz="2200" i="1" dirty="0" smtClean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381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Buscar información 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1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8288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Conversar por Internet / Chatear</a:t>
            </a:r>
            <a:endParaRPr lang="es-ES_tradnl" altLang="en-US" sz="2200" i="1" dirty="0" smtClean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Bajar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informática</a:t>
            </a:r>
          </a:p>
          <a:p>
            <a:r>
              <a:rPr lang="es-ES_tradnl" altLang="en-US" sz="2200" smtClean="0">
                <a:solidFill>
                  <a:srgbClr val="99CC00"/>
                </a:solidFill>
              </a:rPr>
              <a:t>Computer Science</a:t>
            </a:r>
          </a:p>
          <a:p>
            <a:endParaRPr lang="es-ES_tradnl" altLang="en-US" sz="2200" i="1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1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18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u="sng" dirty="0" err="1"/>
              <a:t>Cuaderno</a:t>
            </a:r>
            <a:r>
              <a:rPr lang="en-US" altLang="en-US" u="sng" dirty="0"/>
              <a:t> de </a:t>
            </a:r>
            <a:r>
              <a:rPr lang="en-US" altLang="en-US" u="sng" dirty="0" err="1" smtClean="0"/>
              <a:t>Actividades</a:t>
            </a:r>
            <a:r>
              <a:rPr lang="en-US" altLang="en-US" dirty="0" smtClean="0"/>
              <a:t> (WORKBOOK)</a:t>
            </a:r>
            <a:endParaRPr lang="en-US" altLang="en-US" dirty="0"/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3.6-3.7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A-E</a:t>
            </a:r>
            <a:endParaRPr lang="en-US" altLang="en-US" dirty="0"/>
          </a:p>
          <a:p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Practice.</a:t>
            </a:r>
          </a:p>
          <a:p>
            <a:pPr lvl="1"/>
            <a:r>
              <a:rPr lang="en-US" altLang="en-US" dirty="0"/>
              <a:t>Go to </a:t>
            </a:r>
            <a:r>
              <a:rPr lang="en-US" altLang="en-US" dirty="0">
                <a:hlinkClick r:id="rId2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</a:t>
            </a:r>
          </a:p>
          <a:p>
            <a:pPr lvl="3"/>
            <a:r>
              <a:rPr lang="en-US" altLang="en-US" dirty="0"/>
              <a:t>Study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eFlashcards</a:t>
            </a:r>
            <a:endParaRPr lang="en-US" altLang="en-US" dirty="0"/>
          </a:p>
          <a:p>
            <a:pPr lvl="3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eGame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412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832</TotalTime>
  <Words>187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Pixel</vt:lpstr>
      <vt:lpstr>1_Pixel</vt:lpstr>
      <vt:lpstr>Me llamo_______________ Clase 801 La fecha es el 31 de octubre del 2013</vt:lpstr>
      <vt:lpstr>PowerPoint Presentation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25</cp:revision>
  <cp:lastPrinted>2013-10-31T13:18:21Z</cp:lastPrinted>
  <dcterms:created xsi:type="dcterms:W3CDTF">2010-09-28T01:40:48Z</dcterms:created>
  <dcterms:modified xsi:type="dcterms:W3CDTF">2013-11-01T20:40:53Z</dcterms:modified>
</cp:coreProperties>
</file>